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4" r:id="rId9"/>
    <p:sldId id="266" r:id="rId10"/>
    <p:sldId id="267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96913" autoAdjust="0"/>
  </p:normalViewPr>
  <p:slideViewPr>
    <p:cSldViewPr snapToGrid="0" snapToObjects="1">
      <p:cViewPr varScale="1">
        <p:scale>
          <a:sx n="116" d="100"/>
          <a:sy n="116" d="100"/>
        </p:scale>
        <p:origin x="-132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147EB45-549E-46F4-8041-E4CB5D787A68}" type="datetimeFigureOut">
              <a:rPr lang="es-ES_tradnl"/>
              <a:pPr>
                <a:defRPr/>
              </a:pPr>
              <a:t>24/05/2016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_tradnl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22315C0-17A3-45F2-9A2B-EB31676E79F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21507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FF9E05-3B0A-4C53-951C-187EFA65BE6A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26627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9C60B4-3BD7-4DF7-BDD5-CA4029C00F07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28675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FF6319-745C-4ACF-8050-A01A6B707CCE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30723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CD72291-1B48-4DF8-BE49-BB46FB9F5853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3277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825825-F134-4B42-95F8-6C5594671336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3481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B73126-5C0E-4EE9-9BC8-B61990A0B5BF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36867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1B7B472-259A-45AF-9F70-BC049E314F9E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38915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E881FA-AB2A-48E6-85F2-E3BDA85BED63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_tradnl" smtClean="0"/>
          </a:p>
        </p:txBody>
      </p:sp>
      <p:sp>
        <p:nvSpPr>
          <p:cNvPr id="40963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3CCD05-06B1-43A1-83F1-47C1C9DE6BEF}" type="slidenum">
              <a:rPr lang="es-ES_trad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ES_tradnl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6373F-C936-4843-A9EF-46C23AECA314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B5D90-1AEE-4900-9351-1E18EB43E59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8E95C-1D64-431B-B1D5-252A675A0AB5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9F596-C1CA-4B39-A95D-6419527C95D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A3151-8DEE-4B39-A48A-E2CD783EBA0C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518EC-52E4-4CA7-81D0-44EA6A58C7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660AE-8FF0-44CF-BDD8-164B3BABBBC1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61A2F-90A9-4030-8A1B-C6605EC332A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88C25-CF61-4433-9F62-892F7FD80DBE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1F713-7374-4F4C-8C1B-CB4EE76CAA2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4086B-B3FC-478F-B546-0C2B88DA2442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D82F7-C357-4003-B47D-612A6A95022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E27D0-6DE4-4D13-98D8-0638C939E4C1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831B6-4339-463B-B998-E1D07269FF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914B1-48A5-44EE-9B6D-BD84FC45E0A4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3DA72-9CC4-4AF3-84BA-F2908223E6A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BAE49-657C-473C-8943-81313B47DBAB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D1A67-4C5B-4C4A-A63C-8A5A5576692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A3AC3-CE04-4E73-BE27-DAF4096A9A80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D6E57-2900-4252-9288-7557CC706F4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FBA4B-3C16-454B-84C7-251B2B601AC3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89F4B-6FD1-4A78-9331-837986DF348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BC7DF-F113-4151-8443-3D70B1743A72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91A0F-1E17-47B3-A402-2A09AE36041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02D51-962D-41E5-BBB3-8141A4AD6DFB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64BC7-BA95-4610-9560-E527BADCBE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461F6-D597-4A54-A588-D857D90F33FD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2AA5A-69BD-4D99-855A-57F2319ECD6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52BEC-2548-4BCB-83E2-6BC70CF0D178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38FD0-DA33-4F7C-ABB4-C4E575BEF1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D0CB-09EC-425B-835E-4EC6D8E17D8E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52383-B688-4155-A5B2-5B325207EC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38140-C31E-47BA-81FD-29B688C81057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9C1B0-0B08-45EF-84BE-249437B532E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/>
          </p:cNvPicPr>
          <p:nvPr/>
        </p:nvPicPr>
        <p:blipFill>
          <a:blip r:embed="rId19"/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20"/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/>
          <p:cNvPicPr>
            <a:picLocks noChangeAspect="1"/>
          </p:cNvPicPr>
          <p:nvPr/>
        </p:nvPicPr>
        <p:blipFill>
          <a:blip r:embed="rId21"/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spect="1"/>
          </p:cNvPicPr>
          <p:nvPr/>
        </p:nvPicPr>
        <p:blipFill>
          <a:blip r:embed="rId22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/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 para editar título</a:t>
            </a:r>
            <a:endParaRPr lang="en-US" smtClean="0"/>
          </a:p>
        </p:txBody>
      </p:sp>
      <p:sp>
        <p:nvSpPr>
          <p:cNvPr id="10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 dirty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CBC2DAA-A49E-4849-9029-D1A8AC6C8516}" type="datetimeFigureOut">
              <a:rPr lang="en-US"/>
              <a:pPr>
                <a:defRPr/>
              </a:pPr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 dirty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800" b="0" i="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A8CA14-4F9C-4C63-9EC2-BCB9740F288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2" r:id="rId4"/>
    <p:sldLayoutId id="2147483661" r:id="rId5"/>
    <p:sldLayoutId id="2147483660" r:id="rId6"/>
    <p:sldLayoutId id="2147483659" r:id="rId7"/>
    <p:sldLayoutId id="2147483658" r:id="rId8"/>
    <p:sldLayoutId id="2147483657" r:id="rId9"/>
    <p:sldLayoutId id="2147483656" r:id="rId10"/>
    <p:sldLayoutId id="2147483655" r:id="rId11"/>
    <p:sldLayoutId id="2147483666" r:id="rId12"/>
    <p:sldLayoutId id="2147483654" r:id="rId13"/>
    <p:sldLayoutId id="2147483667" r:id="rId14"/>
    <p:sldLayoutId id="2147483668" r:id="rId15"/>
    <p:sldLayoutId id="2147483653" r:id="rId16"/>
    <p:sldLayoutId id="2147483652" r:id="rId17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ctrTitle"/>
          </p:nvPr>
        </p:nvSpPr>
        <p:spPr>
          <a:xfrm>
            <a:off x="1155700" y="1801813"/>
            <a:ext cx="8824913" cy="3328987"/>
          </a:xfrm>
        </p:spPr>
        <p:txBody>
          <a:bodyPr/>
          <a:lstStyle/>
          <a:p>
            <a:r>
              <a:rPr lang="es-ES_tradnl" sz="6600" smtClean="0"/>
              <a:t>FastWer</a:t>
            </a:r>
            <a:br>
              <a:rPr lang="es-ES_tradnl" sz="6600" smtClean="0"/>
            </a:br>
            <a:r>
              <a:rPr lang="es-ES_tradnl" sz="4000" smtClean="0"/>
              <a:t/>
            </a:r>
            <a:br>
              <a:rPr lang="es-ES_tradnl" sz="4000" smtClean="0"/>
            </a:br>
            <a:r>
              <a:rPr lang="es-ES_tradnl" sz="2800" smtClean="0"/>
              <a:t>La aplicación con la solución </a:t>
            </a:r>
            <a:br>
              <a:rPr lang="es-ES_tradnl" sz="2800" smtClean="0"/>
            </a:br>
            <a:r>
              <a:rPr lang="es-ES_tradnl" sz="2800" smtClean="0"/>
              <a:t>ante tu indecisión</a:t>
            </a:r>
            <a:r>
              <a:rPr lang="es-ES_tradnl" sz="6600" smtClean="0"/>
              <a:t/>
            </a:r>
            <a:br>
              <a:rPr lang="es-ES_tradnl" sz="6600" smtClean="0"/>
            </a:br>
            <a:endParaRPr lang="es-ES_tradnl" sz="660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54813" y="4776788"/>
            <a:ext cx="3225800" cy="16541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s-ES_tradnl" dirty="0" smtClean="0"/>
              <a:t>Oriol </a:t>
            </a:r>
            <a:r>
              <a:rPr lang="es-ES_tradnl" dirty="0" err="1" smtClean="0"/>
              <a:t>andr</a:t>
            </a:r>
            <a:r>
              <a:rPr lang="es-ES" dirty="0" err="1" smtClean="0"/>
              <a:t>és</a:t>
            </a:r>
            <a:endParaRPr lang="es-ES" dirty="0" smtClean="0"/>
          </a:p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s-ES_tradnl" dirty="0" smtClean="0"/>
              <a:t>Albert gin</a:t>
            </a:r>
            <a:r>
              <a:rPr lang="es-ES" dirty="0" err="1" smtClean="0"/>
              <a:t>és</a:t>
            </a:r>
            <a:endParaRPr lang="es-ES" dirty="0" smtClean="0"/>
          </a:p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s-ES" dirty="0" smtClean="0"/>
              <a:t>Rubén </a:t>
            </a:r>
            <a:r>
              <a:rPr lang="es-ES" dirty="0" err="1" smtClean="0"/>
              <a:t>hERAS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Herramientas de desarrollo</a:t>
            </a:r>
          </a:p>
        </p:txBody>
      </p:sp>
      <p:pic>
        <p:nvPicPr>
          <p:cNvPr id="35842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46113" y="1852613"/>
            <a:ext cx="3352800" cy="1943100"/>
          </a:xfrm>
        </p:spPr>
      </p:pic>
      <p:pic>
        <p:nvPicPr>
          <p:cNvPr id="35843" name="Imagen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8850" y="4292600"/>
            <a:ext cx="3698875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Imagen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2263" y="1779588"/>
            <a:ext cx="24193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Imagen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26500" y="4292600"/>
            <a:ext cx="1917700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Futuro de la app</a:t>
            </a:r>
          </a:p>
        </p:txBody>
      </p:sp>
      <p:sp>
        <p:nvSpPr>
          <p:cNvPr id="37890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3200" smtClean="0"/>
              <a:t>Desarrollo </a:t>
            </a:r>
            <a:r>
              <a:rPr lang="es-ES" sz="3200" smtClean="0"/>
              <a:t>móvil de Fastwer</a:t>
            </a:r>
          </a:p>
          <a:p>
            <a:r>
              <a:rPr lang="es-ES_tradnl" sz="3200" smtClean="0"/>
              <a:t>Diseño mucho m</a:t>
            </a:r>
            <a:r>
              <a:rPr lang="es-ES" sz="3200" smtClean="0"/>
              <a:t>ás definido y con mejores acabados</a:t>
            </a:r>
          </a:p>
          <a:p>
            <a:r>
              <a:rPr lang="es-ES" sz="3200" smtClean="0"/>
              <a:t>Publicación de la web</a:t>
            </a:r>
          </a:p>
          <a:p>
            <a:r>
              <a:rPr lang="es-ES" sz="3200" smtClean="0"/>
              <a:t>Mejorar la seguridad de la web</a:t>
            </a:r>
            <a:endParaRPr lang="es-ES_tradnl" sz="2800" smtClean="0"/>
          </a:p>
          <a:p>
            <a:endParaRPr lang="es-ES_tradnl" sz="3200" smtClean="0"/>
          </a:p>
          <a:p>
            <a:endParaRPr lang="es-ES_tradnl" smtClean="0"/>
          </a:p>
          <a:p>
            <a:endParaRPr lang="es-ES_tradnl" smtClean="0"/>
          </a:p>
          <a:p>
            <a:endParaRPr lang="es-ES_trad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Conclusi</a:t>
            </a:r>
            <a:r>
              <a:rPr lang="es-ES" smtClean="0"/>
              <a:t>ones</a:t>
            </a:r>
            <a:endParaRPr lang="es-ES_tradnl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s-ES_tradnl" dirty="0" smtClean="0"/>
          </a:p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s-ES_tradnl" sz="2400" dirty="0" err="1" smtClean="0"/>
              <a:t>Acotaci</a:t>
            </a:r>
            <a:r>
              <a:rPr lang="es-ES" sz="2400" dirty="0" err="1" smtClean="0"/>
              <a:t>ón</a:t>
            </a:r>
            <a:r>
              <a:rPr lang="es-ES" sz="2400" dirty="0" smtClean="0"/>
              <a:t> de tiempo para los </a:t>
            </a:r>
            <a:r>
              <a:rPr lang="es-ES" sz="2400" dirty="0" err="1" smtClean="0"/>
              <a:t>sprints</a:t>
            </a:r>
            <a:endParaRPr lang="es-ES" sz="2400" dirty="0" smtClean="0"/>
          </a:p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s-ES" sz="2400" dirty="0" smtClean="0"/>
              <a:t>Trabajo colectivo a tiempo real</a:t>
            </a:r>
          </a:p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s-ES" sz="2400" dirty="0" smtClean="0"/>
              <a:t>Test en diferentes equipos</a:t>
            </a:r>
          </a:p>
          <a:p>
            <a:pPr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s-ES" sz="2400" dirty="0" smtClean="0"/>
              <a:t>+ preparación = - tiempo de implementación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Presentaci</a:t>
            </a:r>
            <a:r>
              <a:rPr lang="es-ES" smtClean="0"/>
              <a:t>ón</a:t>
            </a:r>
            <a:endParaRPr lang="es-ES_tradnl" smtClean="0"/>
          </a:p>
        </p:txBody>
      </p:sp>
      <p:sp>
        <p:nvSpPr>
          <p:cNvPr id="22530" name="Marcador de contenido 2"/>
          <p:cNvSpPr>
            <a:spLocks noGrp="1"/>
          </p:cNvSpPr>
          <p:nvPr>
            <p:ph idx="1"/>
          </p:nvPr>
        </p:nvSpPr>
        <p:spPr>
          <a:xfrm>
            <a:off x="1103313" y="1452563"/>
            <a:ext cx="8947150" cy="4195762"/>
          </a:xfrm>
        </p:spPr>
        <p:txBody>
          <a:bodyPr/>
          <a:lstStyle/>
          <a:p>
            <a:r>
              <a:rPr lang="es-ES_tradnl" sz="2800" smtClean="0"/>
              <a:t>Objetivos del proyecto</a:t>
            </a:r>
          </a:p>
          <a:p>
            <a:r>
              <a:rPr lang="es-ES_tradnl" sz="2800" smtClean="0"/>
              <a:t>Funciones</a:t>
            </a:r>
          </a:p>
          <a:p>
            <a:r>
              <a:rPr lang="es-ES_tradnl" sz="2800" smtClean="0"/>
              <a:t>Herramientas de seguimiento</a:t>
            </a:r>
          </a:p>
          <a:p>
            <a:r>
              <a:rPr lang="es-ES_tradnl" sz="2800" smtClean="0"/>
              <a:t>Product Backlog</a:t>
            </a:r>
          </a:p>
          <a:p>
            <a:r>
              <a:rPr lang="es-ES_tradnl" sz="2800" smtClean="0"/>
              <a:t>RoadMap</a:t>
            </a:r>
          </a:p>
          <a:p>
            <a:r>
              <a:rPr lang="es-ES_tradnl" sz="2800" smtClean="0"/>
              <a:t>Influencias</a:t>
            </a:r>
          </a:p>
          <a:p>
            <a:r>
              <a:rPr lang="es-ES_tradnl" sz="2800" smtClean="0"/>
              <a:t>Herramientas de desarrollo</a:t>
            </a:r>
          </a:p>
          <a:p>
            <a:r>
              <a:rPr lang="es-ES_tradnl" sz="2800" smtClean="0"/>
              <a:t>Futuro de la aplicación</a:t>
            </a:r>
          </a:p>
          <a:p>
            <a:r>
              <a:rPr lang="es-ES_tradnl" sz="2800" smtClean="0"/>
              <a:t>Conclusi</a:t>
            </a:r>
            <a:r>
              <a:rPr lang="es-ES" sz="2800" smtClean="0"/>
              <a:t>ón</a:t>
            </a:r>
          </a:p>
          <a:p>
            <a:endParaRPr lang="es-ES" sz="2800" smtClean="0"/>
          </a:p>
          <a:p>
            <a:endParaRPr lang="es-ES_trad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Objetivos del proyecto</a:t>
            </a:r>
          </a:p>
        </p:txBody>
      </p:sp>
      <p:sp>
        <p:nvSpPr>
          <p:cNvPr id="23554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800" smtClean="0"/>
              <a:t>Ayudar a todas aquellas personas indecisas</a:t>
            </a:r>
          </a:p>
          <a:p>
            <a:endParaRPr lang="es-ES_tradnl" sz="2800" smtClean="0"/>
          </a:p>
          <a:p>
            <a:r>
              <a:rPr lang="es-ES_tradnl" sz="2800" smtClean="0"/>
              <a:t>Plantear tests y cuestionarios</a:t>
            </a:r>
          </a:p>
          <a:p>
            <a:endParaRPr lang="es-ES_tradnl" sz="2800" smtClean="0"/>
          </a:p>
          <a:p>
            <a:r>
              <a:rPr lang="es-ES_tradnl" sz="2800" smtClean="0"/>
              <a:t>Posteriormente ofrecer una plataforma m</a:t>
            </a:r>
            <a:r>
              <a:rPr lang="es-ES" sz="2800" smtClean="0"/>
              <a:t>ás completa y fiable que yahoo</a:t>
            </a:r>
            <a:endParaRPr lang="es-ES_tradnl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smtClean="0"/>
              <a:t>Registro y login propio</a:t>
            </a:r>
          </a:p>
          <a:p>
            <a:r>
              <a:rPr lang="es-ES" sz="2400" smtClean="0"/>
              <a:t>Confirmación de cuenta por correo</a:t>
            </a:r>
            <a:endParaRPr lang="es-ES_tradnl" sz="2400" smtClean="0"/>
          </a:p>
          <a:p>
            <a:r>
              <a:rPr lang="es-ES" sz="2400" smtClean="0"/>
              <a:t>Inicio donde ver las últimas preguntas de la comunidad y filtrarlas</a:t>
            </a:r>
          </a:p>
          <a:p>
            <a:r>
              <a:rPr lang="es-ES_tradnl" sz="2400" smtClean="0"/>
              <a:t>Posibilidad de crear preguntas y respuestas de dos tipos</a:t>
            </a:r>
          </a:p>
          <a:p>
            <a:r>
              <a:rPr lang="es-ES_tradnl" sz="2400" smtClean="0"/>
              <a:t>Contestar preguntas de otras personas</a:t>
            </a:r>
          </a:p>
          <a:p>
            <a:r>
              <a:rPr lang="es-ES_tradnl" sz="2400" smtClean="0"/>
              <a:t>Funci</a:t>
            </a:r>
            <a:r>
              <a:rPr lang="es-ES" sz="2400" smtClean="0"/>
              <a:t>ón para buscar y seguir a otros usuarios </a:t>
            </a:r>
          </a:p>
          <a:p>
            <a:pPr>
              <a:buFont typeface="Wingdings 3" pitchFamily="18" charset="2"/>
              <a:buNone/>
            </a:pPr>
            <a:endParaRPr lang="es-ES_tradnl" smtClean="0"/>
          </a:p>
          <a:p>
            <a:endParaRPr lang="es-ES_trad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Funciones</a:t>
            </a:r>
          </a:p>
        </p:txBody>
      </p:sp>
      <p:sp>
        <p:nvSpPr>
          <p:cNvPr id="25602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smtClean="0"/>
              <a:t>Pantalla donde ver preguntas de seguidos y propias</a:t>
            </a:r>
          </a:p>
          <a:p>
            <a:r>
              <a:rPr lang="es-ES" sz="2400" smtClean="0"/>
              <a:t>Pantalla formulario para contactar con el soporte</a:t>
            </a:r>
          </a:p>
          <a:p>
            <a:r>
              <a:rPr lang="es-ES" sz="2400" smtClean="0"/>
              <a:t>Pantallas no funcionales – Info y </a:t>
            </a:r>
            <a:r>
              <a:rPr lang="es-ES_tradnl" sz="2400" smtClean="0"/>
              <a:t>pol</a:t>
            </a:r>
            <a:r>
              <a:rPr lang="es-ES" sz="2400" smtClean="0"/>
              <a:t>ítica del sitio</a:t>
            </a:r>
          </a:p>
          <a:p>
            <a:r>
              <a:rPr lang="es-ES_tradnl" sz="2400" smtClean="0"/>
              <a:t>Perfil donde cambiar la foto de perfil y actualizar la contraseña</a:t>
            </a:r>
            <a:endParaRPr lang="es-ES_tradnl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Control de versiones</a:t>
            </a:r>
          </a:p>
        </p:txBody>
      </p:sp>
      <p:pic>
        <p:nvPicPr>
          <p:cNvPr id="27650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419350" y="1152525"/>
            <a:ext cx="6931025" cy="5832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Control de versiones</a:t>
            </a:r>
          </a:p>
        </p:txBody>
      </p:sp>
      <p:pic>
        <p:nvPicPr>
          <p:cNvPr id="29698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152525"/>
            <a:ext cx="4335463" cy="5705475"/>
          </a:xfrm>
        </p:spPr>
      </p:pic>
      <p:pic>
        <p:nvPicPr>
          <p:cNvPr id="29699" name="Imagen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5463" y="1152525"/>
            <a:ext cx="7856537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Product Backlog</a:t>
            </a:r>
          </a:p>
        </p:txBody>
      </p:sp>
      <p:sp>
        <p:nvSpPr>
          <p:cNvPr id="31746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3" pitchFamily="18" charset="2"/>
              <a:buNone/>
            </a:pPr>
            <a:endParaRPr lang="es-ES_tradnl" smtClean="0"/>
          </a:p>
        </p:txBody>
      </p:sp>
      <p:pic>
        <p:nvPicPr>
          <p:cNvPr id="31747" name="Imagen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Influencias</a:t>
            </a:r>
          </a:p>
        </p:txBody>
      </p:sp>
      <p:pic>
        <p:nvPicPr>
          <p:cNvPr id="3379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12963" y="1773238"/>
            <a:ext cx="2657475" cy="2347912"/>
          </a:xfrm>
        </p:spPr>
      </p:pic>
      <p:pic>
        <p:nvPicPr>
          <p:cNvPr id="33795" name="Imagen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5700" y="1852613"/>
            <a:ext cx="4611688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ó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1713</TotalTime>
  <Words>213</Words>
  <Application>Microsoft Macintosh PowerPoint</Application>
  <PresentationFormat>Personalizado</PresentationFormat>
  <Paragraphs>59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Plantilla de diseño</vt:lpstr>
      </vt:variant>
      <vt:variant>
        <vt:i4>4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Century Gothic</vt:lpstr>
      <vt:lpstr>Arial</vt:lpstr>
      <vt:lpstr>Wingdings 3</vt:lpstr>
      <vt:lpstr>Calibri</vt:lpstr>
      <vt:lpstr>Ión</vt:lpstr>
      <vt:lpstr>Ión</vt:lpstr>
      <vt:lpstr>Ión</vt:lpstr>
      <vt:lpstr>Ión</vt:lpstr>
      <vt:lpstr>FastWer  La aplicación con la solución  ante tu indecisión </vt:lpstr>
      <vt:lpstr>Presentación</vt:lpstr>
      <vt:lpstr>Objetivos del proyecto</vt:lpstr>
      <vt:lpstr>Funciones</vt:lpstr>
      <vt:lpstr>Funciones</vt:lpstr>
      <vt:lpstr>Control de versiones</vt:lpstr>
      <vt:lpstr>Control de versiones</vt:lpstr>
      <vt:lpstr>Product Backlog</vt:lpstr>
      <vt:lpstr>Influencias</vt:lpstr>
      <vt:lpstr>Herramientas de desarrollo</vt:lpstr>
      <vt:lpstr>Futuro de la app</vt:lpstr>
      <vt:lpstr>Conclusiones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FastWer </dc:title>
  <dc:creator>Usuario de Microsoft Office</dc:creator>
  <cp:lastModifiedBy>PCCom</cp:lastModifiedBy>
  <cp:revision>45</cp:revision>
  <dcterms:created xsi:type="dcterms:W3CDTF">2016-02-28T13:04:33Z</dcterms:created>
  <dcterms:modified xsi:type="dcterms:W3CDTF">2016-05-23T22:25:34Z</dcterms:modified>
</cp:coreProperties>
</file>